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6"/>
  </p:notesMasterIdLst>
  <p:sldIdLst>
    <p:sldId id="263" r:id="rId4"/>
    <p:sldId id="264" r:id="rId5"/>
  </p:sldIdLst>
  <p:sldSz cx="21580475" cy="32369125"/>
  <p:notesSz cx="6715125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19738" indent="286886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45253" indent="573770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70766" indent="858729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94355" indent="1145615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72579" algn="l" defTabSz="1109032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327096" algn="l" defTabSz="1109032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881611" algn="l" defTabSz="1109032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436127" algn="l" defTabSz="1109032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906">
          <p15:clr>
            <a:srgbClr val="A4A3A4"/>
          </p15:clr>
        </p15:guide>
        <p15:guide id="2" pos="7938">
          <p15:clr>
            <a:srgbClr val="A4A3A4"/>
          </p15:clr>
        </p15:guide>
        <p15:guide id="3" orient="horz" pos="10194">
          <p15:clr>
            <a:srgbClr val="A4A3A4"/>
          </p15:clr>
        </p15:guide>
        <p15:guide id="4" pos="67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66"/>
    <a:srgbClr val="0066FF"/>
    <a:srgbClr val="E41ACC"/>
    <a:srgbClr val="33CC33"/>
    <a:srgbClr val="0033CC"/>
    <a:srgbClr val="000099"/>
    <a:srgbClr val="9999FF"/>
    <a:srgbClr val="BF95D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20" d="100"/>
          <a:sy n="20" d="100"/>
        </p:scale>
        <p:origin x="2046" y="48"/>
      </p:cViewPr>
      <p:guideLst>
        <p:guide orient="horz" pos="11906"/>
        <p:guide pos="7938"/>
        <p:guide orient="horz" pos="10194"/>
        <p:guide pos="6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3450" y="692150"/>
            <a:ext cx="23098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FA4639-D133-4B91-8641-BAEE56CE3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197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4525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2707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6943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20521" algn="l" defTabSz="8482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624" algn="l" defTabSz="8482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8728" algn="l" defTabSz="8482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833" algn="l" defTabSz="8482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639-D133-4B91-8641-BAEE56CE3D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A4639-D133-4B91-8641-BAEE56CE3D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38" y="5297453"/>
            <a:ext cx="18343403" cy="11269250"/>
          </a:xfrm>
        </p:spPr>
        <p:txBody>
          <a:bodyPr anchor="b"/>
          <a:lstStyle>
            <a:lvl1pPr algn="ctr">
              <a:defRPr sz="1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7562" y="17001287"/>
            <a:ext cx="16185357" cy="7815043"/>
          </a:xfrm>
        </p:spPr>
        <p:txBody>
          <a:bodyPr/>
          <a:lstStyle>
            <a:lvl1pPr marL="0" indent="0" algn="ctr">
              <a:buNone/>
              <a:defRPr sz="5600"/>
            </a:lvl1pPr>
            <a:lvl2pPr marL="1052885" indent="0" algn="ctr">
              <a:buNone/>
              <a:defRPr sz="4600"/>
            </a:lvl2pPr>
            <a:lvl3pPr marL="2105769" indent="0" algn="ctr">
              <a:buNone/>
              <a:defRPr sz="4100"/>
            </a:lvl3pPr>
            <a:lvl4pPr marL="3158654" indent="0" algn="ctr">
              <a:buNone/>
              <a:defRPr sz="3700"/>
            </a:lvl4pPr>
            <a:lvl5pPr marL="4211538" indent="0" algn="ctr">
              <a:buNone/>
              <a:defRPr sz="3700"/>
            </a:lvl5pPr>
            <a:lvl6pPr marL="5264422" indent="0" algn="ctr">
              <a:buNone/>
              <a:defRPr sz="3700"/>
            </a:lvl6pPr>
            <a:lvl7pPr marL="6317307" indent="0" algn="ctr">
              <a:buNone/>
              <a:defRPr sz="3700"/>
            </a:lvl7pPr>
            <a:lvl8pPr marL="7370193" indent="0" algn="ctr">
              <a:buNone/>
              <a:defRPr sz="3700"/>
            </a:lvl8pPr>
            <a:lvl9pPr marL="8423077" indent="0" algn="ctr">
              <a:buNone/>
              <a:defRPr sz="37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06261-5583-4351-9F94-4ACD1C36725C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AD67-E499-402F-9776-EE590631E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07AE-0130-4280-9E57-97B48C9EF8F5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230E-270A-4406-BB38-E360FCBA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43528" y="1723356"/>
            <a:ext cx="4653291" cy="27431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661" y="1723356"/>
            <a:ext cx="13690114" cy="2743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4D7D-AFF6-4E7E-80A3-988BA1AD57DB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A49E-2AC6-45A9-B2C3-7027DAFA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7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/>
          <p:cNvSpPr txBox="1">
            <a:spLocks noChangeArrowheads="1"/>
          </p:cNvSpPr>
          <p:nvPr/>
        </p:nvSpPr>
        <p:spPr bwMode="auto">
          <a:xfrm>
            <a:off x="5337558" y="15202784"/>
            <a:ext cx="3775299" cy="6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9" tIns="68559" rIns="137119" bIns="68559">
            <a:spAutoFit/>
          </a:bodyPr>
          <a:lstStyle>
            <a:lvl1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fa-IR" sz="3300" b="1">
                <a:solidFill>
                  <a:schemeClr val="bg1"/>
                </a:solidFill>
                <a:ea typeface="B Mitra"/>
                <a:cs typeface="B Mitra"/>
              </a:rPr>
              <a:t>مقدمه یا بیان مسئله</a:t>
            </a:r>
            <a:endParaRPr lang="en-US" altLang="fa-IR" sz="3300" b="1">
              <a:solidFill>
                <a:schemeClr val="bg1"/>
              </a:solidFill>
              <a:ea typeface="B Mitra"/>
              <a:cs typeface="B Mit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351"/>
            <a:ext cx="21580475" cy="425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3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5459-A7F4-40A5-8F32-481321B13567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1624-5AB7-4C4B-ACA5-B2F269780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420" y="8069813"/>
            <a:ext cx="18613159" cy="13464654"/>
          </a:xfrm>
        </p:spPr>
        <p:txBody>
          <a:bodyPr anchor="b"/>
          <a:lstStyle>
            <a:lvl1pPr>
              <a:defRPr sz="1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420" y="21661849"/>
            <a:ext cx="18613159" cy="7080744"/>
          </a:xfrm>
        </p:spPr>
        <p:txBody>
          <a:bodyPr/>
          <a:lstStyle>
            <a:lvl1pPr marL="0" indent="0">
              <a:buNone/>
              <a:defRPr sz="5600">
                <a:solidFill>
                  <a:schemeClr val="tx1"/>
                </a:solidFill>
              </a:defRPr>
            </a:lvl1pPr>
            <a:lvl2pPr marL="105288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105769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15865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21153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526442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631730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737019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842307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561A-8FB4-4645-9E10-48CA21BD137E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2D81-20EB-4F47-B81D-B7F5A811C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0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659" y="8616782"/>
            <a:ext cx="9171701" cy="205379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5117" y="8616782"/>
            <a:ext cx="9171701" cy="205379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5083-B6FD-4BC9-B6A2-35A8B92130DB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08C5-FB16-45A5-BF0A-50CFB3B7E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469" y="1723365"/>
            <a:ext cx="18613159" cy="6256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471" y="7934934"/>
            <a:ext cx="9129551" cy="3888788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52885" indent="0">
              <a:buNone/>
              <a:defRPr sz="4600" b="1"/>
            </a:lvl2pPr>
            <a:lvl3pPr marL="2105769" indent="0">
              <a:buNone/>
              <a:defRPr sz="4100" b="1"/>
            </a:lvl3pPr>
            <a:lvl4pPr marL="3158654" indent="0">
              <a:buNone/>
              <a:defRPr sz="3700" b="1"/>
            </a:lvl4pPr>
            <a:lvl5pPr marL="4211538" indent="0">
              <a:buNone/>
              <a:defRPr sz="3700" b="1"/>
            </a:lvl5pPr>
            <a:lvl6pPr marL="5264422" indent="0">
              <a:buNone/>
              <a:defRPr sz="3700" b="1"/>
            </a:lvl6pPr>
            <a:lvl7pPr marL="6317307" indent="0">
              <a:buNone/>
              <a:defRPr sz="3700" b="1"/>
            </a:lvl7pPr>
            <a:lvl8pPr marL="7370193" indent="0">
              <a:buNone/>
              <a:defRPr sz="3700" b="1"/>
            </a:lvl8pPr>
            <a:lvl9pPr marL="8423077" indent="0">
              <a:buNone/>
              <a:defRPr sz="37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6471" y="11823722"/>
            <a:ext cx="9129551" cy="173909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25119" y="7934934"/>
            <a:ext cx="9174512" cy="3888788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52885" indent="0">
              <a:buNone/>
              <a:defRPr sz="4600" b="1"/>
            </a:lvl2pPr>
            <a:lvl3pPr marL="2105769" indent="0">
              <a:buNone/>
              <a:defRPr sz="4100" b="1"/>
            </a:lvl3pPr>
            <a:lvl4pPr marL="3158654" indent="0">
              <a:buNone/>
              <a:defRPr sz="3700" b="1"/>
            </a:lvl4pPr>
            <a:lvl5pPr marL="4211538" indent="0">
              <a:buNone/>
              <a:defRPr sz="3700" b="1"/>
            </a:lvl5pPr>
            <a:lvl6pPr marL="5264422" indent="0">
              <a:buNone/>
              <a:defRPr sz="3700" b="1"/>
            </a:lvl6pPr>
            <a:lvl7pPr marL="6317307" indent="0">
              <a:buNone/>
              <a:defRPr sz="3700" b="1"/>
            </a:lvl7pPr>
            <a:lvl8pPr marL="7370193" indent="0">
              <a:buNone/>
              <a:defRPr sz="3700" b="1"/>
            </a:lvl8pPr>
            <a:lvl9pPr marL="8423077" indent="0">
              <a:buNone/>
              <a:defRPr sz="37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25119" y="11823722"/>
            <a:ext cx="9174512" cy="173909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6CB7-E8E5-4CDF-87F8-518A109259F4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C51B-240D-47ED-B189-B8A4A0B62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8824-97A3-436C-88F7-43379A59278E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18E1-B441-467E-A889-C906F7B6F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7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DA40-BB77-44BE-BE41-EC8EBE3D5B1E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1ECB-376D-4014-BA5D-814874D71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470" y="2157943"/>
            <a:ext cx="6960264" cy="7552796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4513" y="4660563"/>
            <a:ext cx="10925115" cy="23003059"/>
          </a:xfrm>
        </p:spPr>
        <p:txBody>
          <a:bodyPr/>
          <a:lstStyle>
            <a:lvl1pPr>
              <a:defRPr sz="7400"/>
            </a:lvl1pPr>
            <a:lvl2pPr>
              <a:defRPr sz="6400"/>
            </a:lvl2pPr>
            <a:lvl3pPr>
              <a:defRPr sz="56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6470" y="9710738"/>
            <a:ext cx="6960264" cy="17990343"/>
          </a:xfrm>
        </p:spPr>
        <p:txBody>
          <a:bodyPr/>
          <a:lstStyle>
            <a:lvl1pPr marL="0" indent="0">
              <a:buNone/>
              <a:defRPr sz="3700"/>
            </a:lvl1pPr>
            <a:lvl2pPr marL="1052885" indent="0">
              <a:buNone/>
              <a:defRPr sz="3300"/>
            </a:lvl2pPr>
            <a:lvl3pPr marL="2105769" indent="0">
              <a:buNone/>
              <a:defRPr sz="2700"/>
            </a:lvl3pPr>
            <a:lvl4pPr marL="3158654" indent="0">
              <a:buNone/>
              <a:defRPr sz="2300"/>
            </a:lvl4pPr>
            <a:lvl5pPr marL="4211538" indent="0">
              <a:buNone/>
              <a:defRPr sz="2300"/>
            </a:lvl5pPr>
            <a:lvl6pPr marL="5264422" indent="0">
              <a:buNone/>
              <a:defRPr sz="2300"/>
            </a:lvl6pPr>
            <a:lvl7pPr marL="6317307" indent="0">
              <a:buNone/>
              <a:defRPr sz="2300"/>
            </a:lvl7pPr>
            <a:lvl8pPr marL="7370193" indent="0">
              <a:buNone/>
              <a:defRPr sz="2300"/>
            </a:lvl8pPr>
            <a:lvl9pPr marL="8423077" indent="0">
              <a:buNone/>
              <a:defRPr sz="2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D433-C33F-4962-ACB8-013865FE739B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457F-8F6C-4CE9-98AE-9EA3E816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470" y="2157943"/>
            <a:ext cx="6960264" cy="7552796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4513" y="4660563"/>
            <a:ext cx="10925115" cy="23003059"/>
          </a:xfrm>
        </p:spPr>
        <p:txBody>
          <a:bodyPr anchor="t"/>
          <a:lstStyle>
            <a:lvl1pPr marL="0" indent="0">
              <a:buNone/>
              <a:defRPr sz="7400"/>
            </a:lvl1pPr>
            <a:lvl2pPr marL="1052885" indent="0">
              <a:buNone/>
              <a:defRPr sz="6400"/>
            </a:lvl2pPr>
            <a:lvl3pPr marL="2105769" indent="0">
              <a:buNone/>
              <a:defRPr sz="5600"/>
            </a:lvl3pPr>
            <a:lvl4pPr marL="3158654" indent="0">
              <a:buNone/>
              <a:defRPr sz="4600"/>
            </a:lvl4pPr>
            <a:lvl5pPr marL="4211538" indent="0">
              <a:buNone/>
              <a:defRPr sz="4600"/>
            </a:lvl5pPr>
            <a:lvl6pPr marL="5264422" indent="0">
              <a:buNone/>
              <a:defRPr sz="4600"/>
            </a:lvl6pPr>
            <a:lvl7pPr marL="6317307" indent="0">
              <a:buNone/>
              <a:defRPr sz="4600"/>
            </a:lvl7pPr>
            <a:lvl8pPr marL="7370193" indent="0">
              <a:buNone/>
              <a:defRPr sz="4600"/>
            </a:lvl8pPr>
            <a:lvl9pPr marL="8423077" indent="0">
              <a:buNone/>
              <a:defRPr sz="4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6470" y="9710738"/>
            <a:ext cx="6960264" cy="17990343"/>
          </a:xfrm>
        </p:spPr>
        <p:txBody>
          <a:bodyPr/>
          <a:lstStyle>
            <a:lvl1pPr marL="0" indent="0">
              <a:buNone/>
              <a:defRPr sz="3700"/>
            </a:lvl1pPr>
            <a:lvl2pPr marL="1052885" indent="0">
              <a:buNone/>
              <a:defRPr sz="3300"/>
            </a:lvl2pPr>
            <a:lvl3pPr marL="2105769" indent="0">
              <a:buNone/>
              <a:defRPr sz="2700"/>
            </a:lvl3pPr>
            <a:lvl4pPr marL="3158654" indent="0">
              <a:buNone/>
              <a:defRPr sz="2300"/>
            </a:lvl4pPr>
            <a:lvl5pPr marL="4211538" indent="0">
              <a:buNone/>
              <a:defRPr sz="2300"/>
            </a:lvl5pPr>
            <a:lvl6pPr marL="5264422" indent="0">
              <a:buNone/>
              <a:defRPr sz="2300"/>
            </a:lvl6pPr>
            <a:lvl7pPr marL="6317307" indent="0">
              <a:buNone/>
              <a:defRPr sz="2300"/>
            </a:lvl7pPr>
            <a:lvl8pPr marL="7370193" indent="0">
              <a:buNone/>
              <a:defRPr sz="2300"/>
            </a:lvl8pPr>
            <a:lvl9pPr marL="8423077" indent="0">
              <a:buNone/>
              <a:defRPr sz="2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A9A6-DDBE-41B0-8978-B83F7C731B5A}" type="datetimeFigureOut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E503-B235-4231-B7EA-2920027F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241" y="1722957"/>
            <a:ext cx="18611994" cy="6257690"/>
          </a:xfrm>
          <a:prstGeom prst="rect">
            <a:avLst/>
          </a:prstGeom>
        </p:spPr>
        <p:txBody>
          <a:bodyPr vert="horz" lIns="83192" tIns="41596" rIns="83192" bIns="415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241" y="8616813"/>
            <a:ext cx="18611994" cy="20538847"/>
          </a:xfrm>
          <a:prstGeom prst="rect">
            <a:avLst/>
          </a:prstGeom>
        </p:spPr>
        <p:txBody>
          <a:bodyPr vert="horz" lIns="83192" tIns="41596" rIns="83192" bIns="41596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240" y="30001846"/>
            <a:ext cx="4854228" cy="1722956"/>
          </a:xfrm>
          <a:prstGeom prst="rect">
            <a:avLst/>
          </a:prstGeom>
        </p:spPr>
        <p:txBody>
          <a:bodyPr vert="horz" lIns="83192" tIns="41596" rIns="83192" bIns="41596" rtlCol="0" anchor="ctr"/>
          <a:lstStyle>
            <a:lvl1pPr algn="l" eaLnBrk="1" hangingPunct="1">
              <a:defRPr sz="27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1E0F59-3ECB-4C42-8774-3F7F736792E9}" type="datetimeFigureOut">
              <a:rPr lang="en-US"/>
              <a:pPr>
                <a:defRPr/>
              </a:pPr>
              <a:t>11/18/2017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9093" y="30001846"/>
            <a:ext cx="7282291" cy="1722956"/>
          </a:xfrm>
          <a:prstGeom prst="rect">
            <a:avLst/>
          </a:prstGeom>
        </p:spPr>
        <p:txBody>
          <a:bodyPr vert="horz" lIns="83192" tIns="41596" rIns="83192" bIns="41596" rtlCol="0" anchor="ctr"/>
          <a:lstStyle>
            <a:lvl1pPr algn="l" eaLnBrk="1" hangingPunct="1">
              <a:defRPr sz="2700" dirty="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2008" y="30001846"/>
            <a:ext cx="4854228" cy="1722956"/>
          </a:xfrm>
          <a:prstGeom prst="rect">
            <a:avLst/>
          </a:prstGeom>
        </p:spPr>
        <p:txBody>
          <a:bodyPr vert="horz" lIns="83192" tIns="41596" rIns="83192" bIns="41596" rtlCol="0" anchor="ctr"/>
          <a:lstStyle>
            <a:lvl1pPr algn="r" eaLnBrk="1" hangingPunct="1">
              <a:defRPr sz="27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0A466-1142-426A-AE7E-7EA04081D11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31" name="Object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840" y="31873649"/>
            <a:ext cx="4431790" cy="15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2pPr>
      <a:lvl3pPr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3pPr>
      <a:lvl4pPr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4pPr>
      <a:lvl5pPr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5pPr>
      <a:lvl6pPr marL="534758"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6pPr>
      <a:lvl7pPr marL="1069516"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7pPr>
      <a:lvl8pPr marL="1604273"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8pPr>
      <a:lvl9pPr marL="2139031" algn="l" defTabSz="210560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25475" indent="-525475" algn="r" defTabSz="2105608" rtl="1" eaLnBrk="1" fontAlgn="base" hangingPunct="1">
        <a:lnSpc>
          <a:spcPct val="90000"/>
        </a:lnSpc>
        <a:spcBef>
          <a:spcPts val="231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578279" indent="-525475" algn="r" defTabSz="2105608" rtl="1" eaLnBrk="1" fontAlgn="base" hangingPunct="1">
        <a:lnSpc>
          <a:spcPct val="90000"/>
        </a:lnSpc>
        <a:spcBef>
          <a:spcPts val="1156"/>
        </a:spcBef>
        <a:spcAft>
          <a:spcPct val="0"/>
        </a:spcAft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631084" indent="-525475" algn="r" defTabSz="2105608" rtl="1" eaLnBrk="1" fontAlgn="base" hangingPunct="1">
        <a:lnSpc>
          <a:spcPct val="90000"/>
        </a:lnSpc>
        <a:spcBef>
          <a:spcPts val="1156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683887" indent="-525475" algn="r" defTabSz="2105608" rtl="1" eaLnBrk="1" fontAlgn="base" hangingPunct="1">
        <a:lnSpc>
          <a:spcPct val="90000"/>
        </a:lnSpc>
        <a:spcBef>
          <a:spcPts val="1156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736692" indent="-525475" algn="r" defTabSz="2105608" rtl="1" eaLnBrk="1" fontAlgn="base" hangingPunct="1">
        <a:lnSpc>
          <a:spcPct val="90000"/>
        </a:lnSpc>
        <a:spcBef>
          <a:spcPts val="1156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790865" indent="-526443" algn="r" defTabSz="2105769" rtl="1" eaLnBrk="1" latinLnBrk="0" hangingPunct="1">
        <a:lnSpc>
          <a:spcPct val="90000"/>
        </a:lnSpc>
        <a:spcBef>
          <a:spcPts val="1151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843750" indent="-526443" algn="r" defTabSz="2105769" rtl="1" eaLnBrk="1" latinLnBrk="0" hangingPunct="1">
        <a:lnSpc>
          <a:spcPct val="90000"/>
        </a:lnSpc>
        <a:spcBef>
          <a:spcPts val="1151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896635" indent="-526443" algn="r" defTabSz="2105769" rtl="1" eaLnBrk="1" latinLnBrk="0" hangingPunct="1">
        <a:lnSpc>
          <a:spcPct val="90000"/>
        </a:lnSpc>
        <a:spcBef>
          <a:spcPts val="1151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949520" indent="-526443" algn="r" defTabSz="2105769" rtl="1" eaLnBrk="1" latinLnBrk="0" hangingPunct="1">
        <a:lnSpc>
          <a:spcPct val="90000"/>
        </a:lnSpc>
        <a:spcBef>
          <a:spcPts val="1151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52885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105769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58654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11538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64422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307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70193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423077" algn="r" defTabSz="2105769" rtl="1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19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5pPr>
      <a:lvl6pPr marL="534758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6pPr>
      <a:lvl7pPr marL="1069516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7pPr>
      <a:lvl8pPr marL="1604273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8pPr>
      <a:lvl9pPr marL="2139031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67378" indent="-267378" algn="l" rtl="0" fontAlgn="base">
        <a:lnSpc>
          <a:spcPct val="90000"/>
        </a:lnSpc>
        <a:spcBef>
          <a:spcPts val="117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2136" indent="-267378" algn="l" rtl="0" fontAlgn="base">
        <a:lnSpc>
          <a:spcPct val="90000"/>
        </a:lnSpc>
        <a:spcBef>
          <a:spcPts val="58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895" indent="-267378" algn="l" rtl="0" fontAlgn="base">
        <a:lnSpc>
          <a:spcPct val="90000"/>
        </a:lnSpc>
        <a:spcBef>
          <a:spcPts val="58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652" indent="-267378" algn="l" rtl="0" fontAlgn="base">
        <a:lnSpc>
          <a:spcPct val="90000"/>
        </a:lnSpc>
        <a:spcBef>
          <a:spcPts val="58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06410" indent="-267378" algn="l" rtl="0" fontAlgn="base">
        <a:lnSpc>
          <a:spcPct val="90000"/>
        </a:lnSpc>
        <a:spcBef>
          <a:spcPts val="58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41168" indent="-267378" algn="l" defTabSz="106951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75925" indent="-267378" algn="l" defTabSz="106951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10683" indent="-267378" algn="l" defTabSz="106951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45442" indent="-267378" algn="l" defTabSz="106951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758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516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273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031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789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547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305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062" algn="l" defTabSz="10695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.jpe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openxmlformats.org/officeDocument/2006/relationships/image" Target="../media/image4.wmf"/><Relationship Id="rId15" Type="http://schemas.openxmlformats.org/officeDocument/2006/relationships/image" Target="../media/image10.jpe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microsoft.com/office/2007/relationships/hdphoto" Target="../media/hdphoto2.wdp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023425" y="12728075"/>
            <a:ext cx="9130487" cy="7874775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73769" y="311345"/>
            <a:ext cx="20127350" cy="7597565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92" tIns="41596" rIns="83192" bIns="41596" rtlCol="1" anchor="ctr"/>
          <a:lstStyle/>
          <a:p>
            <a:pPr algn="ctr" defTabSz="831919">
              <a:defRPr/>
            </a:pPr>
            <a:endParaRPr lang="fa-IR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extBox 60"/>
          <p:cNvSpPr txBox="1">
            <a:spLocks noChangeArrowheads="1"/>
          </p:cNvSpPr>
          <p:nvPr/>
        </p:nvSpPr>
        <p:spPr bwMode="auto">
          <a:xfrm>
            <a:off x="1717697" y="4188851"/>
            <a:ext cx="17935547" cy="85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91" tIns="40896" rIns="81791" bIns="40896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994044" rtl="1" eaLnBrk="1" hangingPunct="1">
              <a:defRPr/>
            </a:pPr>
            <a:r>
              <a:rPr lang="fa-IR" sz="4800" b="1" dirty="0" smtClean="0">
                <a:latin typeface="Times New Roman" panose="02020603050405020304" pitchFamily="18" charset="0"/>
                <a:cs typeface="B Titr" pitchFamily="2" charset="-78"/>
              </a:rPr>
              <a:t>عنوان</a:t>
            </a:r>
            <a:r>
              <a:rPr lang="fa-I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a-IR" sz="4800" b="1" dirty="0" smtClean="0">
                <a:latin typeface="Times New Roman" panose="02020603050405020304" pitchFamily="18" charset="0"/>
                <a:cs typeface="B Titr" pitchFamily="2" charset="-78"/>
              </a:rPr>
              <a:t>فونت ب تيتر با اندازه </a:t>
            </a:r>
            <a:r>
              <a:rPr lang="fa-IR" sz="4800" b="1" dirty="0" smtClean="0">
                <a:latin typeface="Times New Roman" panose="02020603050405020304" pitchFamily="18" charset="0"/>
                <a:cs typeface="B Zar" pitchFamily="2" charset="-78"/>
              </a:rPr>
              <a:t>خط 48</a:t>
            </a:r>
            <a:r>
              <a:rPr lang="fa-I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fa-IR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43267"/>
              </p:ext>
            </p:extLst>
          </p:nvPr>
        </p:nvGraphicFramePr>
        <p:xfrm>
          <a:off x="10741302" y="16092134"/>
          <a:ext cx="97871" cy="18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1302" y="16092134"/>
                        <a:ext cx="97871" cy="184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66341" y="5546568"/>
            <a:ext cx="19144881" cy="633052"/>
          </a:xfrm>
          <a:prstGeom prst="rect">
            <a:avLst/>
          </a:prstGeom>
        </p:spPr>
        <p:txBody>
          <a:bodyPr wrap="square" lIns="78291" tIns="39145" rIns="78291" bIns="39145">
            <a:spAutoFit/>
          </a:bodyPr>
          <a:lstStyle/>
          <a:p>
            <a:pPr lvl="0" algn="r" rtl="1"/>
            <a:r>
              <a:rPr lang="fa-IR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</a:rPr>
              <a:t>نام و نام خانوادگي ارائه دهنده </a:t>
            </a:r>
            <a:r>
              <a:rPr lang="fa-IR" sz="36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</a:rPr>
              <a:t>1</a:t>
            </a:r>
            <a:r>
              <a:rPr lang="fa-IR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</a:rPr>
              <a:t> ، نام و نام خانوادگي نويسنده مسئول</a:t>
            </a:r>
            <a:r>
              <a:rPr lang="fa-IR" sz="36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  <a:sym typeface="Symbol"/>
              </a:rPr>
              <a:t> 1</a:t>
            </a:r>
            <a:endParaRPr lang="en-US" sz="3600" b="1" baseline="30000" dirty="0">
              <a:solidFill>
                <a:prstClr val="black"/>
              </a:solidFill>
              <a:latin typeface="Times New Roman" panose="02020603050405020304" pitchFamily="18" charset="0"/>
              <a:cs typeface="B Titr" pitchFamily="2" charset="-78"/>
            </a:endParaRPr>
          </a:p>
        </p:txBody>
      </p:sp>
      <p:pic>
        <p:nvPicPr>
          <p:cNvPr id="1071" name="Picture 47" descr="C:\Users\fahim\Downloads\GA for Pd\Laboratory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40" y="630328"/>
            <a:ext cx="1590393" cy="15903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fahim\Downloads\GA for Pd\Atom-128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60" y="689118"/>
            <a:ext cx="1472815" cy="14728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:\Users\fahim\Downloads\GA for Pd\7-512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522" y="689118"/>
            <a:ext cx="1596882" cy="15968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C:\Users\fahim\Downloads\GA for Pd\biology-lab-microscope-39cdc9fdbcb31bed-512x512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10" y="580345"/>
            <a:ext cx="1516693" cy="15166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554426" y="3806678"/>
            <a:ext cx="20569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000" b="1" dirty="0" smtClean="0">
                <a:latin typeface="IranNastaliq" pitchFamily="18" charset="0"/>
                <a:cs typeface="IranNastaliq" pitchFamily="18" charset="0"/>
              </a:rPr>
              <a:t>جشنواره  پژوهشی 96</a:t>
            </a:r>
            <a:endParaRPr lang="en-US" sz="5000" b="1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43031" y="2395638"/>
            <a:ext cx="803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آذر </a:t>
            </a:r>
            <a:r>
              <a:rPr lang="fa-IR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</a:t>
            </a:r>
            <a:r>
              <a:rPr lang="fa-IR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Zar" pitchFamily="2" charset="-78"/>
              </a:rPr>
              <a:t>1396 </a:t>
            </a:r>
            <a:r>
              <a:rPr lang="fa-IR" sz="6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دانشکده علوم، دانشگاه بيرجند</a:t>
            </a:r>
            <a:endParaRPr lang="en-US" sz="6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0980735" y="12728074"/>
            <a:ext cx="9130487" cy="7874775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078831" y="21420991"/>
            <a:ext cx="9130487" cy="4551577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023424" y="26763319"/>
            <a:ext cx="9130487" cy="4551577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0980735" y="21376173"/>
            <a:ext cx="9130487" cy="5192859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10999960" y="27421752"/>
            <a:ext cx="9130487" cy="3893144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3" name="Picture 89" descr="C:\Users\fahim\Downloads\GA for Pd\AS 267468340170752@1440780829439_l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421" y="459224"/>
            <a:ext cx="2946254" cy="41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C:\Users\fahim\Downloads\GA for Pd\pajouhesh-l.jpg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4132" r="15254" b="10859"/>
          <a:stretch/>
        </p:blipFill>
        <p:spPr bwMode="auto">
          <a:xfrm>
            <a:off x="810394" y="607935"/>
            <a:ext cx="3545038" cy="32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/>
          <p:cNvSpPr/>
          <p:nvPr/>
        </p:nvSpPr>
        <p:spPr>
          <a:xfrm>
            <a:off x="1105702" y="6579579"/>
            <a:ext cx="19144881" cy="1063940"/>
          </a:xfrm>
          <a:prstGeom prst="rect">
            <a:avLst/>
          </a:prstGeom>
        </p:spPr>
        <p:txBody>
          <a:bodyPr wrap="square" lIns="78291" tIns="39145" rIns="78291" bIns="39145">
            <a:spAutoFit/>
          </a:bodyPr>
          <a:lstStyle/>
          <a:p>
            <a:pPr lvl="0" algn="r"/>
            <a:r>
              <a:rPr lang="fa-IR" sz="32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  <a:sym typeface="Symbol"/>
              </a:rPr>
              <a:t>1</a:t>
            </a:r>
            <a:r>
              <a:rPr lang="fa-IR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  <a:sym typeface="Symbol"/>
              </a:rPr>
              <a:t>آدرس و محل پژوهش، فونت ب تيتر با اندازه خط 32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B Titr" pitchFamily="2" charset="-78"/>
              <a:sym typeface="Symbol"/>
            </a:endParaRPr>
          </a:p>
          <a:p>
            <a:pPr lvl="0" algn="r"/>
            <a:r>
              <a:rPr lang="fa-IR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  <a:sym typeface="Symbol"/>
              </a:rPr>
              <a:t>پست الکترونيکي  نويسنده مسئول، فونت ب تيتر با اندازه خط 30</a:t>
            </a:r>
            <a:r>
              <a:rPr lang="fa-IR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  <a:sym typeface="Symbol"/>
              </a:rPr>
              <a:t> </a:t>
            </a:r>
            <a:endParaRPr lang="en-US" sz="3200" b="1" baseline="30000" dirty="0">
              <a:solidFill>
                <a:prstClr val="black"/>
              </a:solidFill>
              <a:latin typeface="Times New Roman" panose="02020603050405020304" pitchFamily="18" charset="0"/>
              <a:cs typeface="B Titr" pitchFamily="2" charset="-78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313519" y="8899368"/>
            <a:ext cx="19144881" cy="1187050"/>
          </a:xfrm>
          <a:prstGeom prst="rect">
            <a:avLst/>
          </a:prstGeom>
        </p:spPr>
        <p:txBody>
          <a:bodyPr wrap="square" lIns="78291" tIns="39145" rIns="78291" bIns="39145">
            <a:spAutoFit/>
          </a:bodyPr>
          <a:lstStyle/>
          <a:p>
            <a:pPr lvl="0" algn="r" rtl="1"/>
            <a:r>
              <a:rPr lang="fa-IR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</a:rPr>
              <a:t>چکيده</a:t>
            </a:r>
            <a:r>
              <a:rPr lang="fa-IR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itchFamily="2" charset="-78"/>
              </a:rPr>
              <a:t> : </a:t>
            </a:r>
            <a:r>
              <a:rPr lang="fa-IR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itchFamily="2" charset="-78"/>
              </a:rPr>
              <a:t>متن چکيده با </a:t>
            </a:r>
            <a:r>
              <a:rPr lang="fa-IR" sz="3200" b="1" dirty="0" smtClean="0">
                <a:latin typeface="Times New Roman" panose="02020603050405020304" pitchFamily="18" charset="0"/>
                <a:cs typeface="B Nazanin" pitchFamily="2" charset="-78"/>
              </a:rPr>
              <a:t>فونت </a:t>
            </a:r>
            <a:r>
              <a:rPr lang="fa-IR" sz="3200" b="1" dirty="0">
                <a:latin typeface="Times New Roman" panose="02020603050405020304" pitchFamily="18" charset="0"/>
                <a:cs typeface="B Nazanin" pitchFamily="2" charset="-78"/>
              </a:rPr>
              <a:t>ب </a:t>
            </a:r>
            <a:r>
              <a:rPr lang="fa-IR" sz="3200" b="1" dirty="0" smtClean="0">
                <a:latin typeface="Times New Roman" panose="02020603050405020304" pitchFamily="18" charset="0"/>
                <a:cs typeface="B Nazanin" pitchFamily="2" charset="-78"/>
              </a:rPr>
              <a:t>نازنين، بولد، با </a:t>
            </a:r>
            <a:r>
              <a:rPr lang="fa-IR" sz="3200" b="1" dirty="0">
                <a:latin typeface="Times New Roman" panose="02020603050405020304" pitchFamily="18" charset="0"/>
                <a:cs typeface="B Nazanin" pitchFamily="2" charset="-78"/>
              </a:rPr>
              <a:t>اندازه خط </a:t>
            </a:r>
            <a:r>
              <a:rPr lang="fa-IR" sz="3200" b="1" dirty="0" smtClean="0">
                <a:latin typeface="Times New Roman" panose="02020603050405020304" pitchFamily="18" charset="0"/>
                <a:cs typeface="B Nazanin" pitchFamily="2" charset="-78"/>
              </a:rPr>
              <a:t>32 و فاصله خطوط 1/5  و متن اصلي با فونت ب نازنين، بولد (اختياري) و با اندازه خط 26 نوشته شود</a:t>
            </a:r>
            <a:endParaRPr lang="en-US" sz="3200" b="1" baseline="30000" dirty="0">
              <a:solidFill>
                <a:prstClr val="black"/>
              </a:solidFill>
              <a:latin typeface="Times New Roman" panose="02020603050405020304" pitchFamily="18" charset="0"/>
              <a:cs typeface="B Nazanin" pitchFamily="2" charset="-78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12949149" y="11858279"/>
            <a:ext cx="6834300" cy="1246701"/>
            <a:chOff x="1730831" y="11934273"/>
            <a:chExt cx="6834300" cy="1246701"/>
          </a:xfrm>
        </p:grpSpPr>
        <p:grpSp>
          <p:nvGrpSpPr>
            <p:cNvPr id="144" name="Group 43"/>
            <p:cNvGrpSpPr>
              <a:grpSpLocks/>
            </p:cNvGrpSpPr>
            <p:nvPr/>
          </p:nvGrpSpPr>
          <p:grpSpPr bwMode="auto">
            <a:xfrm>
              <a:off x="1730831" y="11934273"/>
              <a:ext cx="6834300" cy="1246701"/>
              <a:chOff x="1239502" y="12225099"/>
              <a:chExt cx="4802572" cy="737011"/>
            </a:xfrm>
          </p:grpSpPr>
          <p:grpSp>
            <p:nvGrpSpPr>
              <p:cNvPr id="146" name="Group 40"/>
              <p:cNvGrpSpPr>
                <a:grpSpLocks/>
              </p:cNvGrpSpPr>
              <p:nvPr/>
            </p:nvGrpSpPr>
            <p:grpSpPr bwMode="auto">
              <a:xfrm flipH="1">
                <a:off x="1239502" y="12225099"/>
                <a:ext cx="4802572" cy="737011"/>
                <a:chOff x="1294838" y="5164616"/>
                <a:chExt cx="12972025" cy="520222"/>
              </a:xfrm>
              <a:solidFill>
                <a:srgbClr val="002060"/>
              </a:solidFill>
            </p:grpSpPr>
            <p:sp>
              <p:nvSpPr>
                <p:cNvPr id="148" name="Rounded Rectangle 147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9" name="Rounded Rectangle 77"/>
                <p:cNvSpPr>
                  <a:spLocks noChangeArrowheads="1"/>
                </p:cNvSpPr>
                <p:nvPr/>
              </p:nvSpPr>
              <p:spPr bwMode="auto">
                <a:xfrm rot="2184692">
                  <a:off x="1294838" y="5164616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47" name="Rectangle 146"/>
              <p:cNvSpPr/>
              <p:nvPr/>
            </p:nvSpPr>
            <p:spPr>
              <a:xfrm>
                <a:off x="3876138" y="12429244"/>
                <a:ext cx="902516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alt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B Titr" pitchFamily="2" charset="-78"/>
                  </a:rPr>
                  <a:t>مقدمه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B Titr" pitchFamily="2" charset="-78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8007961" y="12064129"/>
              <a:ext cx="3609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B Nazanin" pitchFamily="2" charset="-78"/>
                </a:rPr>
                <a:t>1</a:t>
              </a:r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B Nazanin" pitchFamily="2" charset="-78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2862302" y="20558116"/>
            <a:ext cx="6834300" cy="1246701"/>
            <a:chOff x="1730831" y="11934273"/>
            <a:chExt cx="6834300" cy="1246701"/>
          </a:xfrm>
        </p:grpSpPr>
        <p:grpSp>
          <p:nvGrpSpPr>
            <p:cNvPr id="158" name="Group 43"/>
            <p:cNvGrpSpPr>
              <a:grpSpLocks/>
            </p:cNvGrpSpPr>
            <p:nvPr/>
          </p:nvGrpSpPr>
          <p:grpSpPr bwMode="auto">
            <a:xfrm>
              <a:off x="1730831" y="11934273"/>
              <a:ext cx="6834300" cy="1246701"/>
              <a:chOff x="1239502" y="12225099"/>
              <a:chExt cx="4802572" cy="737011"/>
            </a:xfrm>
          </p:grpSpPr>
          <p:grpSp>
            <p:nvGrpSpPr>
              <p:cNvPr id="160" name="Group 40"/>
              <p:cNvGrpSpPr>
                <a:grpSpLocks/>
              </p:cNvGrpSpPr>
              <p:nvPr/>
            </p:nvGrpSpPr>
            <p:grpSpPr bwMode="auto">
              <a:xfrm flipH="1">
                <a:off x="1239502" y="12225099"/>
                <a:ext cx="4802572" cy="737011"/>
                <a:chOff x="1294838" y="5164616"/>
                <a:chExt cx="12972025" cy="520222"/>
              </a:xfrm>
              <a:solidFill>
                <a:srgbClr val="002060"/>
              </a:solidFill>
            </p:grpSpPr>
            <p:sp>
              <p:nvSpPr>
                <p:cNvPr id="162" name="Rounded Rectangle 161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3" name="Rounded Rectangle 77"/>
                <p:cNvSpPr>
                  <a:spLocks noChangeArrowheads="1"/>
                </p:cNvSpPr>
                <p:nvPr/>
              </p:nvSpPr>
              <p:spPr bwMode="auto">
                <a:xfrm rot="2184692">
                  <a:off x="1294838" y="5164616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1" name="Rectangle 160"/>
              <p:cNvSpPr/>
              <p:nvPr/>
            </p:nvSpPr>
            <p:spPr>
              <a:xfrm>
                <a:off x="3484365" y="12499469"/>
                <a:ext cx="1711312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alt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B Titr" pitchFamily="2" charset="-78"/>
                  </a:rPr>
                  <a:t>بخش تجربي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B Titr" pitchFamily="2" charset="-78"/>
                </a:endParaRPr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8007961" y="12064129"/>
              <a:ext cx="4331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B Nazanin" pitchFamily="2" charset="-78"/>
                </a:rPr>
                <a:t>2</a:t>
              </a:r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B Nazanin" pitchFamily="2" charset="-78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2745443" y="26798401"/>
            <a:ext cx="6834300" cy="1246701"/>
            <a:chOff x="1730831" y="11934273"/>
            <a:chExt cx="6834300" cy="1246701"/>
          </a:xfrm>
        </p:grpSpPr>
        <p:grpSp>
          <p:nvGrpSpPr>
            <p:cNvPr id="165" name="Group 43"/>
            <p:cNvGrpSpPr>
              <a:grpSpLocks/>
            </p:cNvGrpSpPr>
            <p:nvPr/>
          </p:nvGrpSpPr>
          <p:grpSpPr bwMode="auto">
            <a:xfrm>
              <a:off x="1730831" y="11934273"/>
              <a:ext cx="6834300" cy="1246701"/>
              <a:chOff x="1239502" y="12225099"/>
              <a:chExt cx="4802572" cy="737011"/>
            </a:xfrm>
          </p:grpSpPr>
          <p:grpSp>
            <p:nvGrpSpPr>
              <p:cNvPr id="167" name="Group 40"/>
              <p:cNvGrpSpPr>
                <a:grpSpLocks/>
              </p:cNvGrpSpPr>
              <p:nvPr/>
            </p:nvGrpSpPr>
            <p:grpSpPr bwMode="auto">
              <a:xfrm flipH="1">
                <a:off x="1239502" y="12225099"/>
                <a:ext cx="4802572" cy="737011"/>
                <a:chOff x="1294838" y="5164616"/>
                <a:chExt cx="12972025" cy="520222"/>
              </a:xfrm>
              <a:solidFill>
                <a:srgbClr val="002060"/>
              </a:solidFill>
            </p:grpSpPr>
            <p:sp>
              <p:nvSpPr>
                <p:cNvPr id="169" name="Rounded Rectangle 168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0" name="Rounded Rectangle 77"/>
                <p:cNvSpPr>
                  <a:spLocks noChangeArrowheads="1"/>
                </p:cNvSpPr>
                <p:nvPr/>
              </p:nvSpPr>
              <p:spPr bwMode="auto">
                <a:xfrm rot="2184692">
                  <a:off x="1294838" y="5164616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8" name="Rectangle 167"/>
              <p:cNvSpPr/>
              <p:nvPr/>
            </p:nvSpPr>
            <p:spPr>
              <a:xfrm>
                <a:off x="3651031" y="12463979"/>
                <a:ext cx="1647104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alt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B Titr" pitchFamily="2" charset="-78"/>
                  </a:rPr>
                  <a:t>بحث و نتايج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B Titr" pitchFamily="2" charset="-78"/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8007961" y="12064129"/>
              <a:ext cx="4732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B Nazanin" pitchFamily="2" charset="-78"/>
                </a:rPr>
                <a:t>3</a:t>
              </a:r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B Nazanin" pitchFamily="2" charset="-78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921731" y="20602849"/>
            <a:ext cx="6834300" cy="1246701"/>
            <a:chOff x="1730831" y="11934273"/>
            <a:chExt cx="6834300" cy="1246701"/>
          </a:xfrm>
        </p:grpSpPr>
        <p:grpSp>
          <p:nvGrpSpPr>
            <p:cNvPr id="172" name="Group 43"/>
            <p:cNvGrpSpPr>
              <a:grpSpLocks/>
            </p:cNvGrpSpPr>
            <p:nvPr/>
          </p:nvGrpSpPr>
          <p:grpSpPr bwMode="auto">
            <a:xfrm>
              <a:off x="1730831" y="11934273"/>
              <a:ext cx="6834300" cy="1246701"/>
              <a:chOff x="1239502" y="12225099"/>
              <a:chExt cx="4802572" cy="737011"/>
            </a:xfrm>
          </p:grpSpPr>
          <p:grpSp>
            <p:nvGrpSpPr>
              <p:cNvPr id="174" name="Group 40"/>
              <p:cNvGrpSpPr>
                <a:grpSpLocks/>
              </p:cNvGrpSpPr>
              <p:nvPr/>
            </p:nvGrpSpPr>
            <p:grpSpPr bwMode="auto">
              <a:xfrm flipH="1">
                <a:off x="1239502" y="12225099"/>
                <a:ext cx="4802572" cy="737011"/>
                <a:chOff x="1294838" y="5164616"/>
                <a:chExt cx="12972025" cy="520222"/>
              </a:xfrm>
              <a:solidFill>
                <a:srgbClr val="002060"/>
              </a:solidFill>
            </p:grpSpPr>
            <p:sp>
              <p:nvSpPr>
                <p:cNvPr id="176" name="Rounded Rectangle 175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Rounded Rectangle 77"/>
                <p:cNvSpPr>
                  <a:spLocks noChangeArrowheads="1"/>
                </p:cNvSpPr>
                <p:nvPr/>
              </p:nvSpPr>
              <p:spPr bwMode="auto">
                <a:xfrm rot="2184692">
                  <a:off x="1294838" y="5164616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5" name="Rectangle 174"/>
              <p:cNvSpPr/>
              <p:nvPr/>
            </p:nvSpPr>
            <p:spPr>
              <a:xfrm>
                <a:off x="3484365" y="12499469"/>
                <a:ext cx="1555861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alt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B Titr" pitchFamily="2" charset="-78"/>
                  </a:rPr>
                  <a:t>نتيجه گيري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B Titr" pitchFamily="2" charset="-78"/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8007961" y="12064129"/>
              <a:ext cx="4427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B Nazanin" pitchFamily="2" charset="-78"/>
                </a:rPr>
                <a:t>4</a:t>
              </a:r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B Nazanin" pitchFamily="2" charset="-78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807311" y="26139968"/>
            <a:ext cx="6834300" cy="1246701"/>
            <a:chOff x="1730831" y="11934273"/>
            <a:chExt cx="6834300" cy="1246701"/>
          </a:xfrm>
        </p:grpSpPr>
        <p:grpSp>
          <p:nvGrpSpPr>
            <p:cNvPr id="179" name="Group 43"/>
            <p:cNvGrpSpPr>
              <a:grpSpLocks/>
            </p:cNvGrpSpPr>
            <p:nvPr/>
          </p:nvGrpSpPr>
          <p:grpSpPr bwMode="auto">
            <a:xfrm>
              <a:off x="1730831" y="11934273"/>
              <a:ext cx="6834300" cy="1246701"/>
              <a:chOff x="1239502" y="12225099"/>
              <a:chExt cx="4802572" cy="737011"/>
            </a:xfrm>
          </p:grpSpPr>
          <p:grpSp>
            <p:nvGrpSpPr>
              <p:cNvPr id="181" name="Group 40"/>
              <p:cNvGrpSpPr>
                <a:grpSpLocks/>
              </p:cNvGrpSpPr>
              <p:nvPr/>
            </p:nvGrpSpPr>
            <p:grpSpPr bwMode="auto">
              <a:xfrm flipH="1">
                <a:off x="1239502" y="12225099"/>
                <a:ext cx="4802572" cy="737011"/>
                <a:chOff x="1294838" y="5164616"/>
                <a:chExt cx="12972025" cy="520222"/>
              </a:xfrm>
              <a:solidFill>
                <a:srgbClr val="002060"/>
              </a:solidFill>
            </p:grpSpPr>
            <p:sp>
              <p:nvSpPr>
                <p:cNvPr id="183" name="Rounded Rectangle 182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4" name="Rounded Rectangle 77"/>
                <p:cNvSpPr>
                  <a:spLocks noChangeArrowheads="1"/>
                </p:cNvSpPr>
                <p:nvPr/>
              </p:nvSpPr>
              <p:spPr bwMode="auto">
                <a:xfrm rot="2184692">
                  <a:off x="1294838" y="5164616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" name="Rectangle 181"/>
              <p:cNvSpPr/>
              <p:nvPr/>
            </p:nvSpPr>
            <p:spPr>
              <a:xfrm>
                <a:off x="4342700" y="12463979"/>
                <a:ext cx="783112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alt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B Titr" pitchFamily="2" charset="-78"/>
                  </a:rPr>
                  <a:t>منابع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B Titr" pitchFamily="2" charset="-78"/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8007961" y="12064129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7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023425" y="12728075"/>
            <a:ext cx="9130487" cy="7874775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73769" y="383534"/>
            <a:ext cx="20127350" cy="7597565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92" tIns="41596" rIns="83192" bIns="41596" rtlCol="1" anchor="ctr"/>
          <a:lstStyle/>
          <a:p>
            <a:pPr algn="ctr" defTabSz="831919">
              <a:defRPr/>
            </a:pPr>
            <a:endParaRPr lang="fa-IR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extBox 60"/>
          <p:cNvSpPr txBox="1">
            <a:spLocks noChangeArrowheads="1"/>
          </p:cNvSpPr>
          <p:nvPr/>
        </p:nvSpPr>
        <p:spPr bwMode="auto">
          <a:xfrm>
            <a:off x="1717697" y="4188851"/>
            <a:ext cx="17935547" cy="7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91" tIns="40896" rIns="81791" bIns="40896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994044" eaLnBrk="1" hangingPunct="1">
              <a:defRPr/>
            </a:pP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Title: Times New Roman, Font size 48, Bold, Center</a:t>
            </a:r>
            <a:endParaRPr lang="en-US" altLang="fa-IR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1"/>
          <p:cNvSpPr txBox="1">
            <a:spLocks noChangeArrowheads="1"/>
          </p:cNvSpPr>
          <p:nvPr/>
        </p:nvSpPr>
        <p:spPr bwMode="auto">
          <a:xfrm>
            <a:off x="1105702" y="8913172"/>
            <a:ext cx="19024745" cy="6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91" tIns="40896" rIns="81791" bIns="40896">
            <a:spAutoFit/>
          </a:bodyPr>
          <a:lstStyle/>
          <a:p>
            <a:pPr defTabSz="831919" eaLnBrk="1" hangingPunct="1">
              <a:defRPr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Abstract: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Use the format (Times New Roman, regular, Font Size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35, line space 1.5)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 the main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text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320553"/>
              </p:ext>
            </p:extLst>
          </p:nvPr>
        </p:nvGraphicFramePr>
        <p:xfrm>
          <a:off x="10741302" y="16092134"/>
          <a:ext cx="97871" cy="18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1302" y="16092134"/>
                        <a:ext cx="97871" cy="184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656237" y="5801884"/>
            <a:ext cx="19144881" cy="633052"/>
          </a:xfrm>
          <a:prstGeom prst="rect">
            <a:avLst/>
          </a:prstGeom>
        </p:spPr>
        <p:txBody>
          <a:bodyPr wrap="square" lIns="78291" tIns="39145" rIns="78291" bIns="39145">
            <a:spAutoFit/>
          </a:bodyPr>
          <a:lstStyle/>
          <a:p>
            <a:pPr lvl="0"/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Name</a:t>
            </a:r>
            <a:r>
              <a:rPr lang="sl-SI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</a:t>
            </a:r>
            <a:r>
              <a:rPr lang="sl-SI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l-SI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l-SI" sz="36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l-SI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Name (corresponding author)</a:t>
            </a:r>
            <a:r>
              <a:rPr lang="sl-SI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sl-SI" sz="36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6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1" name="Picture 47" descr="C:\Users\fahim\Downloads\GA for Pd\Laboratory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40" y="630328"/>
            <a:ext cx="1760935" cy="17609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fahim\Downloads\GA for Pd\Atom-128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60" y="689118"/>
            <a:ext cx="1630749" cy="16307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:\Users\fahim\Downloads\GA for Pd\7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522" y="689118"/>
            <a:ext cx="1768120" cy="17681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C:\Users\fahim\Downloads\GA for Pd\biology-lab-microscope-39cdc9fdbcb31bed-512x512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10" y="580345"/>
            <a:ext cx="1679332" cy="16793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79382" y="6633473"/>
            <a:ext cx="15076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3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(Times New Roman 32)</a:t>
            </a: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mail: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 corresponding author,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Italic)</a:t>
            </a:r>
            <a:endParaRPr lang="en-US" altLang="fa-IR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692575" y="441472"/>
            <a:ext cx="3108543" cy="3636410"/>
            <a:chOff x="1078200" y="255450"/>
            <a:chExt cx="3108543" cy="3636410"/>
          </a:xfrm>
        </p:grpSpPr>
        <p:pic>
          <p:nvPicPr>
            <p:cNvPr id="1099" name="Picture 75" descr="C:\Users\fahim\Desktop\AS 267468340170752@1440780829439_l.jpg"/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82"/>
            <a:stretch/>
          </p:blipFill>
          <p:spPr bwMode="auto">
            <a:xfrm>
              <a:off x="1078200" y="255450"/>
              <a:ext cx="2875117" cy="325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78200" y="3414806"/>
              <a:ext cx="310854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latin typeface="Times New Roman" pitchFamily="18" charset="0"/>
                  <a:cs typeface="Times New Roman" pitchFamily="18" charset="0"/>
                </a:rPr>
                <a:t>University of </a:t>
              </a:r>
              <a:r>
                <a:rPr lang="en-US" sz="2500" b="1" dirty="0" err="1" smtClean="0">
                  <a:latin typeface="Times New Roman" pitchFamily="18" charset="0"/>
                  <a:cs typeface="Times New Roman" pitchFamily="18" charset="0"/>
                </a:rPr>
                <a:t>Birjand</a:t>
              </a:r>
              <a:endParaRPr lang="en-US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811891" y="2557581"/>
            <a:ext cx="134430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A50021"/>
                </a:solidFill>
                <a:latin typeface="Comic Sans MS" pitchFamily="66" charset="0"/>
                <a:cs typeface="Times New Roman" pitchFamily="18" charset="0"/>
              </a:rPr>
              <a:t>Faculty of Science, University of </a:t>
            </a:r>
            <a:r>
              <a:rPr lang="en-US" sz="3400" b="1" dirty="0" err="1" smtClean="0">
                <a:solidFill>
                  <a:srgbClr val="A50021"/>
                </a:solidFill>
                <a:latin typeface="Comic Sans MS" pitchFamily="66" charset="0"/>
                <a:cs typeface="Times New Roman" pitchFamily="18" charset="0"/>
              </a:rPr>
              <a:t>Birjand</a:t>
            </a:r>
            <a:r>
              <a:rPr lang="en-US" sz="3400" b="1" dirty="0" smtClean="0">
                <a:solidFill>
                  <a:srgbClr val="A50021"/>
                </a:solidFill>
                <a:latin typeface="Comic Sans MS" pitchFamily="66" charset="0"/>
                <a:cs typeface="Times New Roman" pitchFamily="18" charset="0"/>
              </a:rPr>
              <a:t>, December 2017</a:t>
            </a:r>
            <a:endParaRPr lang="en-US" sz="3400" b="1" dirty="0">
              <a:solidFill>
                <a:srgbClr val="A5002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0980735" y="12728074"/>
            <a:ext cx="9130487" cy="7874775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078831" y="21420991"/>
            <a:ext cx="9130487" cy="4551577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023424" y="26763319"/>
            <a:ext cx="9130487" cy="4551577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0980735" y="21376173"/>
            <a:ext cx="9130487" cy="5192859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10999960" y="27421752"/>
            <a:ext cx="9130487" cy="3893144"/>
          </a:xfrm>
          <a:prstGeom prst="roundRect">
            <a:avLst>
              <a:gd name="adj" fmla="val 5065"/>
            </a:avLst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43"/>
          <p:cNvGrpSpPr>
            <a:grpSpLocks/>
          </p:cNvGrpSpPr>
          <p:nvPr/>
        </p:nvGrpSpPr>
        <p:grpSpPr bwMode="auto">
          <a:xfrm>
            <a:off x="11804360" y="26772106"/>
            <a:ext cx="6805567" cy="1272824"/>
            <a:chOff x="1239502" y="12209648"/>
            <a:chExt cx="4782381" cy="752454"/>
          </a:xfrm>
        </p:grpSpPr>
        <p:grpSp>
          <p:nvGrpSpPr>
            <p:cNvPr id="125" name="Group 40"/>
            <p:cNvGrpSpPr>
              <a:grpSpLocks/>
            </p:cNvGrpSpPr>
            <p:nvPr/>
          </p:nvGrpSpPr>
          <p:grpSpPr bwMode="auto">
            <a:xfrm flipH="1">
              <a:off x="1239502" y="12209648"/>
              <a:ext cx="4782381" cy="752454"/>
              <a:chOff x="1349375" y="5153715"/>
              <a:chExt cx="12917488" cy="531123"/>
            </a:xfrm>
            <a:solidFill>
              <a:srgbClr val="002060"/>
            </a:solidFill>
          </p:grpSpPr>
          <p:sp>
            <p:nvSpPr>
              <p:cNvPr id="127" name="Rounded Rectangle 126"/>
              <p:cNvSpPr/>
              <p:nvPr/>
            </p:nvSpPr>
            <p:spPr bwMode="auto">
              <a:xfrm>
                <a:off x="1349375" y="5277009"/>
                <a:ext cx="12917488" cy="407829"/>
              </a:xfrm>
              <a:prstGeom prst="roundRect">
                <a:avLst/>
              </a:prstGeom>
              <a:solidFill>
                <a:srgbClr val="00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 defTabSz="524425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1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8" name="Rounded Rectangle 77"/>
              <p:cNvSpPr>
                <a:spLocks noChangeArrowheads="1"/>
              </p:cNvSpPr>
              <p:nvPr/>
            </p:nvSpPr>
            <p:spPr bwMode="auto">
              <a:xfrm rot="18900000">
                <a:off x="13055993" y="5153715"/>
                <a:ext cx="1175631" cy="380023"/>
              </a:xfrm>
              <a:prstGeom prst="roundRect">
                <a:avLst>
                  <a:gd name="adj" fmla="val 16667"/>
                </a:avLst>
              </a:prstGeom>
              <a:solidFill>
                <a:srgbClr val="0033CC"/>
              </a:solidFill>
              <a:ln w="57150" algn="ctr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524361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100" kern="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2421915" y="12496326"/>
              <a:ext cx="1811567" cy="4184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831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4000" b="1" kern="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References</a:t>
              </a:r>
              <a:endParaRPr lang="en-US" sz="4000" kern="0" dirty="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30831" y="11908133"/>
            <a:ext cx="6805567" cy="1426656"/>
            <a:chOff x="1730831" y="11908133"/>
            <a:chExt cx="6805567" cy="1426656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730831" y="11908133"/>
              <a:ext cx="6805567" cy="1426656"/>
              <a:chOff x="1239502" y="12209648"/>
              <a:chExt cx="4782381" cy="843395"/>
            </a:xfrm>
          </p:grpSpPr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 flipH="1">
                <a:off x="1239502" y="12209648"/>
                <a:ext cx="4782381" cy="752454"/>
                <a:chOff x="1349375" y="5153715"/>
                <a:chExt cx="12917488" cy="531123"/>
              </a:xfrm>
              <a:solidFill>
                <a:srgbClr val="002060"/>
              </a:solidFill>
            </p:grpSpPr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" name="Rounded Rectangle 77"/>
                <p:cNvSpPr>
                  <a:spLocks noChangeArrowheads="1"/>
                </p:cNvSpPr>
                <p:nvPr/>
              </p:nvSpPr>
              <p:spPr bwMode="auto">
                <a:xfrm rot="18900000">
                  <a:off x="13055993" y="5153715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421915" y="12496326"/>
                <a:ext cx="2342707" cy="5567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4000" b="1" kern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Introduction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810461" y="1203912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27824" y="26113674"/>
            <a:ext cx="6805567" cy="1272824"/>
            <a:chOff x="1827824" y="26113674"/>
            <a:chExt cx="6805567" cy="1272824"/>
          </a:xfrm>
        </p:grpSpPr>
        <p:grpSp>
          <p:nvGrpSpPr>
            <p:cNvPr id="111" name="Group 43"/>
            <p:cNvGrpSpPr>
              <a:grpSpLocks/>
            </p:cNvGrpSpPr>
            <p:nvPr/>
          </p:nvGrpSpPr>
          <p:grpSpPr bwMode="auto">
            <a:xfrm>
              <a:off x="1827824" y="26113674"/>
              <a:ext cx="6805567" cy="1272824"/>
              <a:chOff x="1239502" y="12209648"/>
              <a:chExt cx="4782381" cy="752454"/>
            </a:xfrm>
          </p:grpSpPr>
          <p:grpSp>
            <p:nvGrpSpPr>
              <p:cNvPr id="112" name="Group 40"/>
              <p:cNvGrpSpPr>
                <a:grpSpLocks/>
              </p:cNvGrpSpPr>
              <p:nvPr/>
            </p:nvGrpSpPr>
            <p:grpSpPr bwMode="auto">
              <a:xfrm flipH="1">
                <a:off x="1239502" y="12209648"/>
                <a:ext cx="4782381" cy="752454"/>
                <a:chOff x="1349375" y="5153715"/>
                <a:chExt cx="12917488" cy="531123"/>
              </a:xfrm>
              <a:solidFill>
                <a:srgbClr val="002060"/>
              </a:solidFill>
            </p:grpSpPr>
            <p:sp>
              <p:nvSpPr>
                <p:cNvPr id="114" name="Rounded Rectangle 113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Rounded Rectangle 77"/>
                <p:cNvSpPr>
                  <a:spLocks noChangeArrowheads="1"/>
                </p:cNvSpPr>
                <p:nvPr/>
              </p:nvSpPr>
              <p:spPr bwMode="auto">
                <a:xfrm rot="18900000">
                  <a:off x="13055993" y="5153715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3" name="Rectangle 112"/>
              <p:cNvSpPr/>
              <p:nvPr/>
            </p:nvSpPr>
            <p:spPr>
              <a:xfrm>
                <a:off x="2421915" y="12496326"/>
                <a:ext cx="3268074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Results &amp;Discussion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1879146" y="26215089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83231" y="20771346"/>
            <a:ext cx="6839814" cy="1272824"/>
            <a:chOff x="1883231" y="20771346"/>
            <a:chExt cx="6839814" cy="1272824"/>
          </a:xfrm>
        </p:grpSpPr>
        <p:grpSp>
          <p:nvGrpSpPr>
            <p:cNvPr id="105" name="Group 43"/>
            <p:cNvGrpSpPr>
              <a:grpSpLocks/>
            </p:cNvGrpSpPr>
            <p:nvPr/>
          </p:nvGrpSpPr>
          <p:grpSpPr bwMode="auto">
            <a:xfrm>
              <a:off x="1883231" y="20771346"/>
              <a:ext cx="6839814" cy="1272824"/>
              <a:chOff x="1239502" y="12209648"/>
              <a:chExt cx="4806447" cy="752454"/>
            </a:xfrm>
          </p:grpSpPr>
          <p:grpSp>
            <p:nvGrpSpPr>
              <p:cNvPr id="106" name="Group 40"/>
              <p:cNvGrpSpPr>
                <a:grpSpLocks/>
              </p:cNvGrpSpPr>
              <p:nvPr/>
            </p:nvGrpSpPr>
            <p:grpSpPr bwMode="auto">
              <a:xfrm flipH="1">
                <a:off x="1239502" y="12209648"/>
                <a:ext cx="4782381" cy="752454"/>
                <a:chOff x="1349375" y="5153715"/>
                <a:chExt cx="12917488" cy="531123"/>
              </a:xfrm>
              <a:solidFill>
                <a:srgbClr val="002060"/>
              </a:solidFill>
            </p:grpSpPr>
            <p:sp>
              <p:nvSpPr>
                <p:cNvPr id="108" name="Rounded Rectangle 107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Rounded Rectangle 77"/>
                <p:cNvSpPr>
                  <a:spLocks noChangeArrowheads="1"/>
                </p:cNvSpPr>
                <p:nvPr/>
              </p:nvSpPr>
              <p:spPr bwMode="auto">
                <a:xfrm rot="18900000">
                  <a:off x="13055993" y="5153715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7" name="Rectangle 106"/>
              <p:cNvSpPr/>
              <p:nvPr/>
            </p:nvSpPr>
            <p:spPr>
              <a:xfrm>
                <a:off x="2421915" y="12496326"/>
                <a:ext cx="3624034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Experimental, </a:t>
                </a:r>
                <a:r>
                  <a:rPr lang="en-US" sz="4000" b="1" kern="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Theor</a:t>
                </a:r>
                <a:r>
                  <a:rPr 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...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1962861" y="2089116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85135" y="20726528"/>
            <a:ext cx="6805567" cy="1272824"/>
            <a:chOff x="11785135" y="20726528"/>
            <a:chExt cx="6805567" cy="1272824"/>
          </a:xfrm>
        </p:grpSpPr>
        <p:grpSp>
          <p:nvGrpSpPr>
            <p:cNvPr id="58" name="Group 43"/>
            <p:cNvGrpSpPr>
              <a:grpSpLocks/>
            </p:cNvGrpSpPr>
            <p:nvPr/>
          </p:nvGrpSpPr>
          <p:grpSpPr bwMode="auto">
            <a:xfrm>
              <a:off x="11785135" y="20726528"/>
              <a:ext cx="6805567" cy="1272824"/>
              <a:chOff x="1239502" y="12209648"/>
              <a:chExt cx="4782381" cy="752454"/>
            </a:xfrm>
          </p:grpSpPr>
          <p:grpSp>
            <p:nvGrpSpPr>
              <p:cNvPr id="60" name="Group 40"/>
              <p:cNvGrpSpPr>
                <a:grpSpLocks/>
              </p:cNvGrpSpPr>
              <p:nvPr/>
            </p:nvGrpSpPr>
            <p:grpSpPr bwMode="auto">
              <a:xfrm flipH="1">
                <a:off x="1239502" y="12209648"/>
                <a:ext cx="4782381" cy="752454"/>
                <a:chOff x="1349375" y="5153715"/>
                <a:chExt cx="12917488" cy="531123"/>
              </a:xfrm>
              <a:solidFill>
                <a:srgbClr val="002060"/>
              </a:solidFill>
            </p:grpSpPr>
            <p:sp>
              <p:nvSpPr>
                <p:cNvPr id="62" name="Rounded Rectangle 61"/>
                <p:cNvSpPr/>
                <p:nvPr/>
              </p:nvSpPr>
              <p:spPr bwMode="auto">
                <a:xfrm>
                  <a:off x="1349375" y="5277009"/>
                  <a:ext cx="12917488" cy="407829"/>
                </a:xfrm>
                <a:prstGeom prst="roundRect">
                  <a:avLst/>
                </a:prstGeom>
                <a:solidFill>
                  <a:srgbClr val="0000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 defTabSz="524425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Rounded Rectangle 77"/>
                <p:cNvSpPr>
                  <a:spLocks noChangeArrowheads="1"/>
                </p:cNvSpPr>
                <p:nvPr/>
              </p:nvSpPr>
              <p:spPr bwMode="auto">
                <a:xfrm rot="18900000">
                  <a:off x="13055993" y="5153715"/>
                  <a:ext cx="1175631" cy="3800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CC"/>
                </a:solidFill>
                <a:ln w="57150" algn="ctr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524361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100" kern="0" dirty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2421915" y="12496326"/>
                <a:ext cx="1853245" cy="4184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831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4000" b="1" kern="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Conclusion</a:t>
                </a:r>
                <a:endParaRPr lang="en-US" sz="4000" kern="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1858535" y="20883139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4</a:t>
              </a:r>
              <a:endPara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2656" y="465667"/>
            <a:ext cx="3348790" cy="3972739"/>
            <a:chOff x="1022656" y="605505"/>
            <a:chExt cx="3348790" cy="3972739"/>
          </a:xfrm>
        </p:grpSpPr>
        <p:pic>
          <p:nvPicPr>
            <p:cNvPr id="66" name="Picture 90" descr="C:\Users\fahim\Downloads\GA for Pd\pajouhesh-l.jpg"/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9" t="4132" r="15254" b="10859"/>
            <a:stretch/>
          </p:blipFill>
          <p:spPr bwMode="auto">
            <a:xfrm>
              <a:off x="1022656" y="605505"/>
              <a:ext cx="3348790" cy="3234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1699321" y="3716470"/>
              <a:ext cx="198964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800" b="1" dirty="0" smtClean="0">
                  <a:latin typeface="IranNastaliq" panose="02020505000000020003" pitchFamily="18" charset="0"/>
                  <a:cs typeface="IranNastaliq" panose="02020505000000020003" pitchFamily="18" charset="0"/>
                </a:rPr>
                <a:t>جشنواره </a:t>
              </a:r>
              <a:r>
                <a:rPr lang="fa-IR" sz="5000" b="1" dirty="0" smtClean="0">
                  <a:latin typeface="IranNastaliq" panose="02020505000000020003" pitchFamily="18" charset="0"/>
                  <a:cs typeface="IranNastaliq" panose="02020505000000020003" pitchFamily="18" charset="0"/>
                </a:rPr>
                <a:t>پژوهشی</a:t>
              </a:r>
              <a:r>
                <a:rPr lang="fa-IR" sz="4800" b="1" dirty="0" smtClean="0">
                  <a:latin typeface="IranNastaliq" panose="02020505000000020003" pitchFamily="18" charset="0"/>
                  <a:cs typeface="IranNastaliq" panose="02020505000000020003" pitchFamily="18" charset="0"/>
                </a:rPr>
                <a:t> 96</a:t>
              </a:r>
              <a:endParaRPr lang="en-US" sz="4800" b="1" dirty="0"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3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وستر اصلی" id="{95EF4829-6A4C-46FB-904B-52558E580DDE}" vid="{8B6AE21A-62D0-4237-B62C-A5484AC283C0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وستر اصلی" id="{95EF4829-6A4C-46FB-904B-52558E580DDE}" vid="{D8E43663-2382-4AE8-8F7B-34DB7721C17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73da2925-ea72-4edc-a375-7d9cab42a443" Revision="1" Stencil="System.MyShapes" StencilVersion="1.0"/>
</Control>
</file>

<file path=customXml/itemProps1.xml><?xml version="1.0" encoding="utf-8"?>
<ds:datastoreItem xmlns:ds="http://schemas.openxmlformats.org/officeDocument/2006/customXml" ds:itemID="{B99E3D17-1ED6-446A-A49C-C1F2068B544B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پوستر اصلی</Template>
  <TotalTime>1519</TotalTime>
  <Words>229</Words>
  <Application>Microsoft Office PowerPoint</Application>
  <PresentationFormat>Custom</PresentationFormat>
  <Paragraphs>35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Arial</vt:lpstr>
      <vt:lpstr>B Mitra</vt:lpstr>
      <vt:lpstr>B Nazanin</vt:lpstr>
      <vt:lpstr>B Titr</vt:lpstr>
      <vt:lpstr>B Zar</vt:lpstr>
      <vt:lpstr>Calibri</vt:lpstr>
      <vt:lpstr>Calibri Light</vt:lpstr>
      <vt:lpstr>Comic Sans MS</vt:lpstr>
      <vt:lpstr>IranNastaliq</vt:lpstr>
      <vt:lpstr>Symbol</vt:lpstr>
      <vt:lpstr>Times New Roman</vt:lpstr>
      <vt:lpstr>Office Theme</vt:lpstr>
      <vt:lpstr>Storyboard Layouts</vt:lpstr>
      <vt:lpstr>Equation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shadi derakhshan</dc:creator>
  <dc:description>©MegaPrint Inc. 2009</dc:description>
  <cp:lastModifiedBy>Windows User</cp:lastModifiedBy>
  <cp:revision>147</cp:revision>
  <dcterms:created xsi:type="dcterms:W3CDTF">2017-01-20T18:44:55Z</dcterms:created>
  <dcterms:modified xsi:type="dcterms:W3CDTF">2017-11-18T05:42:38Z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